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034" y="2052638"/>
            <a:ext cx="1800000" cy="536575"/>
          </a:xfrm>
        </p:spPr>
        <p:txBody>
          <a:bodyPr>
            <a:noAutofit/>
          </a:bodyPr>
          <a:lstStyle/>
          <a:p>
            <a:r>
              <a:rPr lang="es-E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s-ES" sz="16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réfrigérateur</a:t>
            </a:r>
            <a:endParaRPr lang="en-GB" sz="1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l’horloge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tabouret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s-ES" sz="2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fer</a:t>
            </a:r>
            <a:r>
              <a:rPr lang="es-E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s-E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à</a:t>
            </a:r>
            <a:br>
              <a:rPr lang="es-E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</a:br>
            <a:r>
              <a:rPr lang="es-ES" sz="20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repasser</a:t>
            </a:r>
            <a:endParaRPr lang="es-E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2034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four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grille-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pain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balai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l’armoire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2034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table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lavette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70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seau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omic Sans MS" panose="030F0702030302020204" pitchFamily="66" charset="0"/>
              </a:rPr>
              <a:t>Kitchen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Cuisne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8868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lave-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vaisselle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521" y="2672495"/>
            <a:ext cx="987552" cy="13167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97" y="4830977"/>
            <a:ext cx="1143000" cy="11201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495" y="917575"/>
            <a:ext cx="1143000" cy="11049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447" y="2848898"/>
            <a:ext cx="1143000" cy="96393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581" y="4732679"/>
            <a:ext cx="1280732" cy="1316736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53" y="934244"/>
            <a:ext cx="1285875" cy="1071563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7010" y="1028541"/>
            <a:ext cx="1285875" cy="882968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3514" y="4732679"/>
            <a:ext cx="846963" cy="1316736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025" y="2672495"/>
            <a:ext cx="1268730" cy="1316736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8375" y="811657"/>
            <a:ext cx="1033844" cy="1316736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453" y="4770398"/>
            <a:ext cx="1285875" cy="124129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4058" y="2739361"/>
            <a:ext cx="1285875" cy="11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37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le réfrigérateur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15</cp:revision>
  <dcterms:created xsi:type="dcterms:W3CDTF">2006-08-16T00:00:00Z</dcterms:created>
  <dcterms:modified xsi:type="dcterms:W3CDTF">2015-10-26T07:56:38Z</dcterms:modified>
</cp:coreProperties>
</file>